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1" autoAdjust="0"/>
    <p:restoredTop sz="94660"/>
  </p:normalViewPr>
  <p:slideViewPr>
    <p:cSldViewPr snapToGrid="0">
      <p:cViewPr>
        <p:scale>
          <a:sx n="66" d="100"/>
          <a:sy n="66" d="100"/>
        </p:scale>
        <p:origin x="672" y="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9BD633-CFCA-3C77-39BD-6D094766F5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EF95BE-0911-51A0-9070-36E0CFEE93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931AD1-47EF-D747-73EA-27D5D7B34B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96C85-A0CB-451D-A388-7F4C7FA8DC49}" type="datetimeFigureOut">
              <a:rPr lang="en-US" smtClean="0"/>
              <a:t>09-Mar-24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D64C83-D139-3354-7109-7672A48FC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133E58-497C-364C-E6EE-C86429EEA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5F028-F6F9-438C-86C7-30C7486D0D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65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DB4CB2-EC00-BF06-B931-5E1E37C9CF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B0AA1D-F799-F5D6-7B15-794525B2CB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F26A1C-0150-25D9-3A9F-67D8E978E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96C85-A0CB-451D-A388-7F4C7FA8DC49}" type="datetimeFigureOut">
              <a:rPr lang="en-US" smtClean="0"/>
              <a:t>09-Mar-24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A6A8FC-D8BA-C073-7CDC-FAC7BF837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8A472D-C477-BA6D-AA84-B7E6C4A7E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5F028-F6F9-438C-86C7-30C7486D0D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544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D40CDB3-6C3E-D439-9D7C-0642F43525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E5EC6D-5C9B-5E3C-C5E8-E1411524DA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43286E-D0FA-3506-1F64-A8BC95ED8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96C85-A0CB-451D-A388-7F4C7FA8DC49}" type="datetimeFigureOut">
              <a:rPr lang="en-US" smtClean="0"/>
              <a:t>09-Mar-24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7953AC-147F-CC27-E883-7C39101CD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820824-BA7A-ABFB-10B5-A52481951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5F028-F6F9-438C-86C7-30C7486D0D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88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7666CE-B8AB-35F9-6E1E-37A7226EC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47DCCE-8761-DA6E-E05C-B7546974BE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AF8AB7-CE5D-67BF-12C1-78A3AC400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96C85-A0CB-451D-A388-7F4C7FA8DC49}" type="datetimeFigureOut">
              <a:rPr lang="en-US" smtClean="0"/>
              <a:t>09-Mar-24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8561B0-62EE-9133-A5A9-257F81E23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2CCCAD-A242-5784-303D-E96933350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5F028-F6F9-438C-86C7-30C7486D0D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719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95FDE9-CC2F-2E41-1D52-5FF217F04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B23AF5-460D-B2A7-1B15-BC6D60BE37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4F9420-69F3-5324-58D0-3419C99118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96C85-A0CB-451D-A388-7F4C7FA8DC49}" type="datetimeFigureOut">
              <a:rPr lang="en-US" smtClean="0"/>
              <a:t>09-Mar-24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CE3104-B403-F9E4-CEB7-7797038C36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E3BE9C-7EB6-B62E-2873-97703EB11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5F028-F6F9-438C-86C7-30C7486D0D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11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9C37FC-6A6F-1294-F449-0291F83191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C2305A-E45B-C1CC-3E26-6DC7C11116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DC22DA-52C6-C13C-473E-3C4108916D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CBEF78-39EA-99BD-4F99-FA553D1F4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96C85-A0CB-451D-A388-7F4C7FA8DC49}" type="datetimeFigureOut">
              <a:rPr lang="en-US" smtClean="0"/>
              <a:t>09-Mar-24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F7B39A-7CDC-16BF-7BFF-8C90C130A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BC4E3B-A074-E9FB-FED1-5AFF878DD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5F028-F6F9-438C-86C7-30C7486D0D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666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BA3D2-3931-65D2-F36A-5B9FA904F8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BF877C-09D4-75EB-F8B5-702C95F396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0F7CF3-A180-3BF5-DFC3-E019ED001F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2ED5E2-D937-96A3-0C5E-E3B97DC7E0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B46B8EB-78D4-DA6D-A391-DC1E195F99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77C211-D142-5DE6-6D43-5139882701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96C85-A0CB-451D-A388-7F4C7FA8DC49}" type="datetimeFigureOut">
              <a:rPr lang="en-US" smtClean="0"/>
              <a:t>09-Mar-24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6984A4B-3D49-B6F2-5DC1-4B23EA7F4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0BFE52-4D79-56A8-057F-5BAC4D433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5F028-F6F9-438C-86C7-30C7486D0D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571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B6E1FD-0E8D-9F88-6D82-1C4229A254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B4A01CD-B268-C3D5-5D04-6C7CACF924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96C85-A0CB-451D-A388-7F4C7FA8DC49}" type="datetimeFigureOut">
              <a:rPr lang="en-US" smtClean="0"/>
              <a:t>09-Mar-24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432941-7A30-6E30-41E7-91A035636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F4D126-61D9-31A4-80DB-C80B6DF05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5F028-F6F9-438C-86C7-30C7486D0D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398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EF8945-019F-8912-2D1A-2E81FA3FF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96C85-A0CB-451D-A388-7F4C7FA8DC49}" type="datetimeFigureOut">
              <a:rPr lang="en-US" smtClean="0"/>
              <a:t>09-Mar-24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A82E1D-D0A4-9522-BC6A-91BF059D5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DA0A2F-0391-842A-68F8-F68A61DDD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5F028-F6F9-438C-86C7-30C7486D0D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010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E9DEF-8975-0A19-DCDE-E607E0294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4F2AEA-EA41-D7EC-3CE5-D39B248D4B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B388C4-E376-756B-2280-D5762821D1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420220-578C-A336-C043-BC301EC2D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96C85-A0CB-451D-A388-7F4C7FA8DC49}" type="datetimeFigureOut">
              <a:rPr lang="en-US" smtClean="0"/>
              <a:t>09-Mar-24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5974FE-FA58-997A-D094-12F33A908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F003A0-94FF-7822-EF93-3A92E7B4E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5F028-F6F9-438C-86C7-30C7486D0D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97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ED7130-0C77-D531-7755-DEC28C42CD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E9A78B-528A-9AC8-09CF-5F98CC534E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A3A02A-3E5C-95F2-3998-707E7EF238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816DE0-04E2-9980-BD77-A50720E6E6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96C85-A0CB-451D-A388-7F4C7FA8DC49}" type="datetimeFigureOut">
              <a:rPr lang="en-US" smtClean="0"/>
              <a:t>09-Mar-24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B3740B-D6B5-5273-0A9D-9B0CA2EB7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EA344F-1B70-2A02-0D2D-DBD9A7896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5F028-F6F9-438C-86C7-30C7486D0D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702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E643138-6856-D465-9A04-A9469CC110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E39166-C0B3-0A05-49FD-D6E4E4FC43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2D2C9E-0F1F-2436-60A5-882E74B330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8C96C85-A0CB-451D-A388-7F4C7FA8DC49}" type="datetimeFigureOut">
              <a:rPr lang="en-US" smtClean="0"/>
              <a:t>09-Mar-24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CF60E2-BE25-D69E-CB8B-C0EB7A5D2F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80B3BF-6AD7-AFC0-2D6F-6E88A2970F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985F028-F6F9-438C-86C7-30C7486D0D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067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28171A9-FEBD-5B11-7CF3-A383F7074A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905" y="0"/>
            <a:ext cx="1168619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4770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Eduardo Reyes-Serratos</dc:creator>
  <cp:lastModifiedBy>Eduardo Reyes-Serratos</cp:lastModifiedBy>
  <cp:revision>3</cp:revision>
  <dcterms:created xsi:type="dcterms:W3CDTF">2024-03-09T20:15:37Z</dcterms:created>
  <dcterms:modified xsi:type="dcterms:W3CDTF">2024-03-09T20:56:59Z</dcterms:modified>
</cp:coreProperties>
</file>